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238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87" autoAdjust="0"/>
  </p:normalViewPr>
  <p:slideViewPr>
    <p:cSldViewPr snapToGrid="0" snapToObjects="1">
      <p:cViewPr varScale="1">
        <p:scale>
          <a:sx n="82" d="100"/>
          <a:sy n="82" d="100"/>
        </p:scale>
        <p:origin x="-2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9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3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62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8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2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5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2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04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9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D1C62-911F-9C4D-AD7B-7009511E7E05}" type="datetimeFigureOut">
              <a:rPr lang="en-US" smtClean="0"/>
              <a:t>22/03/14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92583-2EF3-9E4E-A9D1-D52CA13E3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7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0841"/>
            <a:ext cx="4168587" cy="57871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74353" y="-328705"/>
            <a:ext cx="5169647" cy="7351058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00FF"/>
                </a:solidFill>
                <a:latin typeface="Apple Chancery"/>
                <a:cs typeface="Apple Chancery"/>
              </a:rPr>
              <a:t>World </a:t>
            </a:r>
            <a:br>
              <a:rPr lang="en-US" sz="8000" b="1" dirty="0" smtClean="0">
                <a:solidFill>
                  <a:srgbClr val="0000FF"/>
                </a:solidFill>
                <a:latin typeface="Apple Chancery"/>
                <a:cs typeface="Apple Chancery"/>
              </a:rPr>
            </a:br>
            <a:r>
              <a:rPr lang="en-US" sz="8000" b="1" dirty="0" smtClean="0">
                <a:solidFill>
                  <a:srgbClr val="0000FF"/>
                </a:solidFill>
                <a:latin typeface="Apple Chancery"/>
                <a:cs typeface="Apple Chancery"/>
              </a:rPr>
              <a:t>Of</a:t>
            </a:r>
            <a:br>
              <a:rPr lang="en-US" sz="8000" b="1" dirty="0" smtClean="0">
                <a:solidFill>
                  <a:srgbClr val="0000FF"/>
                </a:solidFill>
                <a:latin typeface="Apple Chancery"/>
                <a:cs typeface="Apple Chancery"/>
              </a:rPr>
            </a:br>
            <a:r>
              <a:rPr lang="en-US" sz="8000" b="1" dirty="0" smtClean="0">
                <a:solidFill>
                  <a:srgbClr val="0000FF"/>
                </a:solidFill>
                <a:latin typeface="Apple Chancery"/>
                <a:cs typeface="Apple Chancery"/>
              </a:rPr>
              <a:t>Technology</a:t>
            </a:r>
            <a:endParaRPr lang="en-US" sz="8000" b="1" dirty="0">
              <a:solidFill>
                <a:srgbClr val="0000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9375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6663765" cy="62752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366FF"/>
                </a:solidFill>
                <a:latin typeface="Comic Sans MS"/>
                <a:cs typeface="Comic Sans MS"/>
              </a:rPr>
              <a:t>Let</a:t>
            </a:r>
            <a:r>
              <a:rPr lang="en-US" sz="3200" b="1" dirty="0" smtClean="0">
                <a:solidFill>
                  <a:srgbClr val="3366FF"/>
                </a:solidFill>
                <a:latin typeface="Comic Sans MS"/>
                <a:cs typeface="Comic Sans MS"/>
              </a:rPr>
              <a:t>´s start with some numbers.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02699" y="1192695"/>
            <a:ext cx="8508973" cy="5117834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+mj-lt"/>
                <a:cs typeface="Comic Sans MS"/>
              </a:rPr>
              <a:t>The </a:t>
            </a:r>
            <a:r>
              <a:rPr lang="en-US" sz="2000" b="1" dirty="0" smtClean="0">
                <a:latin typeface="+mj-lt"/>
                <a:cs typeface="Comic Sans MS"/>
              </a:rPr>
              <a:t>number of internet devices </a:t>
            </a:r>
            <a:r>
              <a:rPr lang="en-US" sz="2000" dirty="0" smtClean="0">
                <a:latin typeface="+mj-lt"/>
                <a:cs typeface="Comic Sans MS"/>
              </a:rPr>
              <a:t>in </a:t>
            </a:r>
            <a:r>
              <a:rPr lang="en-US" sz="2000" b="1" dirty="0" smtClean="0">
                <a:solidFill>
                  <a:srgbClr val="FF6600"/>
                </a:solidFill>
                <a:latin typeface="+mj-lt"/>
                <a:cs typeface="Comic Sans MS"/>
              </a:rPr>
              <a:t>1984 </a:t>
            </a:r>
            <a:r>
              <a:rPr lang="en-US" sz="2000" dirty="0" smtClean="0">
                <a:latin typeface="+mj-lt"/>
                <a:cs typeface="Comic Sans MS"/>
              </a:rPr>
              <a:t>was </a:t>
            </a:r>
            <a:r>
              <a:rPr lang="en-US" sz="2000" b="1" dirty="0" smtClean="0">
                <a:solidFill>
                  <a:srgbClr val="FF6600"/>
                </a:solidFill>
                <a:latin typeface="+mj-lt"/>
                <a:cs typeface="Comic Sans MS"/>
              </a:rPr>
              <a:t>1000</a:t>
            </a:r>
            <a:r>
              <a:rPr lang="en-US" sz="2000" dirty="0" smtClean="0">
                <a:latin typeface="+mj-lt"/>
                <a:cs typeface="Comic Sans MS"/>
              </a:rPr>
              <a:t>, in </a:t>
            </a:r>
            <a:r>
              <a:rPr lang="en-US" sz="2000" b="1" dirty="0" smtClean="0">
                <a:solidFill>
                  <a:srgbClr val="660066"/>
                </a:solidFill>
                <a:latin typeface="+mj-lt"/>
                <a:cs typeface="Comic Sans MS"/>
              </a:rPr>
              <a:t>1992</a:t>
            </a:r>
            <a:r>
              <a:rPr lang="en-US" sz="2000" dirty="0" smtClean="0">
                <a:latin typeface="+mj-lt"/>
                <a:cs typeface="Comic Sans MS"/>
              </a:rPr>
              <a:t> had grown to </a:t>
            </a:r>
            <a:r>
              <a:rPr lang="en-US" sz="2000" b="1" dirty="0" smtClean="0">
                <a:solidFill>
                  <a:srgbClr val="660066"/>
                </a:solidFill>
                <a:latin typeface="+mj-lt"/>
                <a:cs typeface="Comic Sans MS"/>
              </a:rPr>
              <a:t>1 million</a:t>
            </a:r>
            <a:r>
              <a:rPr lang="en-US" sz="2000" dirty="0" smtClean="0">
                <a:latin typeface="+mj-lt"/>
                <a:cs typeface="Comic Sans MS"/>
              </a:rPr>
              <a:t> users. </a:t>
            </a:r>
            <a:r>
              <a:rPr lang="en-US" sz="2000" dirty="0">
                <a:latin typeface="+mj-lt"/>
                <a:cs typeface="Comic Sans MS"/>
              </a:rPr>
              <a:t>E</a:t>
            </a:r>
            <a:r>
              <a:rPr lang="en-US" sz="2000" dirty="0" smtClean="0">
                <a:latin typeface="+mj-lt"/>
                <a:cs typeface="Comic Sans MS"/>
              </a:rPr>
              <a:t>ight years after the 21th century begun,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omic Sans MS"/>
              </a:rPr>
              <a:t>2008</a:t>
            </a:r>
            <a:r>
              <a:rPr lang="en-US" sz="2000" dirty="0" smtClean="0">
                <a:latin typeface="+mj-lt"/>
                <a:cs typeface="Comic Sans MS"/>
              </a:rPr>
              <a:t>, it increased for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Comic Sans MS"/>
              </a:rPr>
              <a:t>1 billion </a:t>
            </a:r>
            <a:r>
              <a:rPr lang="en-US" sz="2000" dirty="0" smtClean="0">
                <a:latin typeface="+mj-lt"/>
                <a:cs typeface="Comic Sans MS"/>
              </a:rPr>
              <a:t>users. In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Comic Sans MS"/>
              </a:rPr>
              <a:t>2012</a:t>
            </a:r>
            <a:r>
              <a:rPr lang="en-US" sz="2000" dirty="0" smtClean="0">
                <a:latin typeface="+mj-lt"/>
                <a:cs typeface="Comic Sans MS"/>
              </a:rPr>
              <a:t>, the global internet population reached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Comic Sans MS"/>
              </a:rPr>
              <a:t>2.1 billion </a:t>
            </a:r>
            <a:r>
              <a:rPr lang="en-US" sz="2000" dirty="0" smtClean="0">
                <a:latin typeface="+mj-lt"/>
                <a:cs typeface="Comic Sans MS"/>
              </a:rPr>
              <a:t>people in.</a:t>
            </a:r>
          </a:p>
          <a:p>
            <a:pPr marL="0" indent="0">
              <a:buNone/>
            </a:pPr>
            <a:r>
              <a:rPr lang="en-US" sz="2000" dirty="0" smtClean="0">
                <a:latin typeface="+mj-lt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latin typeface="+mj-lt"/>
                <a:cs typeface="Comic Sans MS"/>
              </a:rPr>
              <a:t> </a:t>
            </a:r>
            <a:r>
              <a:rPr lang="en-US" sz="2000" dirty="0" smtClean="0">
                <a:latin typeface="+mj-lt"/>
                <a:cs typeface="Comic Sans MS"/>
              </a:rPr>
              <a:t>   This number grows day by day, and every single day </a:t>
            </a:r>
            <a:r>
              <a:rPr lang="en-US" sz="2000" dirty="0" err="1">
                <a:latin typeface="+mj-lt"/>
                <a:cs typeface="Comic Sans MS"/>
              </a:rPr>
              <a:t>M</a:t>
            </a:r>
            <a:r>
              <a:rPr lang="en-US" sz="2000" dirty="0" err="1" smtClean="0">
                <a:latin typeface="+mj-lt"/>
                <a:cs typeface="Comic Sans MS"/>
              </a:rPr>
              <a:t>yspace</a:t>
            </a:r>
            <a:r>
              <a:rPr lang="en-US" sz="2000" dirty="0" smtClean="0">
                <a:latin typeface="+mj-lt"/>
                <a:cs typeface="Comic Sans MS"/>
              </a:rPr>
              <a:t> and other social networks have thousands and thousands of new accounts. </a:t>
            </a:r>
          </a:p>
          <a:p>
            <a:pPr marL="0" indent="0">
              <a:buNone/>
            </a:pPr>
            <a:endParaRPr lang="en-US" sz="2000" dirty="0">
              <a:latin typeface="+mj-lt"/>
              <a:cs typeface="Comic Sans MS"/>
            </a:endParaRPr>
          </a:p>
          <a:p>
            <a:pPr marL="0" indent="0">
              <a:buNone/>
            </a:pPr>
            <a:r>
              <a:rPr lang="en-US" sz="2000" dirty="0" smtClean="0">
                <a:latin typeface="+mj-lt"/>
                <a:cs typeface="Comic Sans MS"/>
              </a:rPr>
              <a:t>     If </a:t>
            </a:r>
            <a:r>
              <a:rPr lang="en-US" sz="2000" dirty="0" err="1" smtClean="0">
                <a:latin typeface="+mj-lt"/>
                <a:cs typeface="Comic Sans MS"/>
              </a:rPr>
              <a:t>Myspace</a:t>
            </a:r>
            <a:r>
              <a:rPr lang="en-US" sz="2000" dirty="0" smtClean="0">
                <a:latin typeface="+mj-lt"/>
                <a:cs typeface="Comic Sans MS"/>
              </a:rPr>
              <a:t> was a country it would be the 8</a:t>
            </a:r>
            <a:r>
              <a:rPr lang="en-US" sz="2000" baseline="30000" dirty="0" smtClean="0">
                <a:latin typeface="+mj-lt"/>
                <a:cs typeface="Comic Sans MS"/>
              </a:rPr>
              <a:t>th</a:t>
            </a:r>
            <a:r>
              <a:rPr lang="en-US" sz="2000" dirty="0" smtClean="0">
                <a:latin typeface="+mj-lt"/>
                <a:cs typeface="Comic Sans MS"/>
              </a:rPr>
              <a:t> largest in the world. Can you imagine that?!</a:t>
            </a:r>
          </a:p>
          <a:p>
            <a:pPr marL="0" indent="0">
              <a:buNone/>
            </a:pPr>
            <a:r>
              <a:rPr lang="en-US" sz="2000" dirty="0">
                <a:latin typeface="+mj-lt"/>
                <a:cs typeface="Comic Sans MS"/>
              </a:rPr>
              <a:t> </a:t>
            </a:r>
            <a:r>
              <a:rPr lang="en-US" sz="2000" dirty="0" smtClean="0">
                <a:latin typeface="+mj-lt"/>
                <a:cs typeface="Comic Sans MS"/>
              </a:rPr>
              <a:t>  </a:t>
            </a:r>
          </a:p>
          <a:p>
            <a:pPr marL="0" indent="0">
              <a:buNone/>
            </a:pPr>
            <a:r>
              <a:rPr lang="en-US" sz="2000" dirty="0">
                <a:latin typeface="+mj-lt"/>
                <a:cs typeface="Comic Sans MS"/>
              </a:rPr>
              <a:t> </a:t>
            </a:r>
            <a:r>
              <a:rPr lang="en-US" sz="2000" dirty="0" smtClean="0">
                <a:latin typeface="+mj-lt"/>
                <a:cs typeface="Comic Sans MS"/>
              </a:rPr>
              <a:t>    Our society is surrounded by technology and is creating a big dependence from it.</a:t>
            </a:r>
          </a:p>
          <a:p>
            <a:pPr marL="0" indent="0">
              <a:buNone/>
            </a:pPr>
            <a:r>
              <a:rPr lang="en-US" sz="2400" dirty="0">
                <a:latin typeface="+mj-lt"/>
                <a:cs typeface="Comic Sans MS"/>
              </a:rPr>
              <a:t> </a:t>
            </a:r>
            <a:r>
              <a:rPr lang="en-US" sz="2400" dirty="0" smtClean="0">
                <a:latin typeface="+mj-lt"/>
                <a:cs typeface="Comic Sans MS"/>
              </a:rPr>
              <a:t>      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  <a:cs typeface="Comic Sans MS"/>
              </a:rPr>
              <a:t> </a:t>
            </a:r>
            <a:r>
              <a:rPr lang="en-US" sz="2400" dirty="0" smtClean="0">
                <a:latin typeface="+mj-lt"/>
                <a:cs typeface="Comic Sans MS"/>
              </a:rPr>
              <a:t>      </a:t>
            </a:r>
            <a:endParaRPr lang="en-US" sz="2400" dirty="0"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7841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129663" cy="60161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366FF"/>
                </a:solidFill>
                <a:latin typeface="Comic Sans MS"/>
                <a:cs typeface="Comic Sans MS"/>
              </a:rPr>
              <a:t>SMART HOUSES</a:t>
            </a:r>
            <a:endParaRPr lang="en-US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1616"/>
            <a:ext cx="8805643" cy="6256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  </a:t>
            </a:r>
          </a:p>
          <a:p>
            <a:pPr marL="0" indent="0">
              <a:buNone/>
            </a:pPr>
            <a:r>
              <a:rPr lang="en-US" sz="1800" dirty="0" smtClean="0"/>
              <a:t>Nowadays, there already exists homes that have an automatic system incorporated which allows to control everything with a simple click on our phones and makes our lives much easier. So people have the latest technology in their homes. 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b="1" dirty="0" smtClean="0"/>
              <a:t>In smart houses:</a:t>
            </a:r>
            <a:endParaRPr lang="en-US" sz="1800" b="1" dirty="0"/>
          </a:p>
          <a:p>
            <a:pPr marL="0" indent="0">
              <a:buNone/>
            </a:pPr>
            <a:r>
              <a:rPr lang="en-US" sz="1800" dirty="0" smtClean="0"/>
              <a:t>- You </a:t>
            </a:r>
            <a:r>
              <a:rPr lang="en-US" sz="1800" dirty="0" smtClean="0"/>
              <a:t>are able to see weather forecasts or check your emails, in the mirror, while you´re brushing your teeth;</a:t>
            </a:r>
          </a:p>
          <a:p>
            <a:pPr marL="0" indent="0">
              <a:buNone/>
            </a:pPr>
            <a:r>
              <a:rPr lang="en-US" sz="1800" dirty="0" smtClean="0"/>
              <a:t>-You can order and pay your purchases, without going to the supermarket, directly from your kitchen;</a:t>
            </a:r>
          </a:p>
          <a:p>
            <a:pPr marL="0" indent="0">
              <a:buNone/>
            </a:pPr>
            <a:r>
              <a:rPr lang="en-US" sz="1800" dirty="0" smtClean="0"/>
              <a:t>-The energy that sustains the house comes mainly from solar panels;</a:t>
            </a:r>
          </a:p>
          <a:p>
            <a:pPr marL="0" indent="0">
              <a:buNone/>
            </a:pPr>
            <a:r>
              <a:rPr lang="en-US" sz="1800" dirty="0" smtClean="0"/>
              <a:t>-There are a security system equipped with cameras outside and inside of the house;</a:t>
            </a:r>
          </a:p>
          <a:p>
            <a:pPr marL="0" indent="0">
              <a:buNone/>
            </a:pPr>
            <a:r>
              <a:rPr lang="en-US" sz="1800" dirty="0" smtClean="0"/>
              <a:t>-Energy´ economy is possible.</a:t>
            </a:r>
          </a:p>
          <a:p>
            <a:pPr>
              <a:buFontTx/>
              <a:buChar char="-"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smtClean="0"/>
              <a:t>Disadvantages:</a:t>
            </a:r>
          </a:p>
          <a:p>
            <a:pPr marL="0" indent="0">
              <a:buNone/>
            </a:pPr>
            <a:r>
              <a:rPr lang="en-US" sz="1800" dirty="0" smtClean="0"/>
              <a:t>-loss of privacy;</a:t>
            </a:r>
          </a:p>
          <a:p>
            <a:pPr marL="0" indent="0">
              <a:buNone/>
            </a:pPr>
            <a:r>
              <a:rPr lang="en-US" sz="1800" dirty="0" smtClean="0"/>
              <a:t>-the costs;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-unhealthy lifestyle.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3034" t="5650" r="3223" b="3927"/>
          <a:stretch/>
        </p:blipFill>
        <p:spPr>
          <a:xfrm>
            <a:off x="5338531" y="4353492"/>
            <a:ext cx="3633495" cy="250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4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17000"/>
          </a:blip>
          <a:stretch>
            <a:fillRect/>
          </a:stretch>
        </p:blipFill>
        <p:spPr>
          <a:xfrm>
            <a:off x="0" y="0"/>
            <a:ext cx="9144000" cy="6946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"/>
            <a:ext cx="7202133" cy="9448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omic Sans MS"/>
                <a:cs typeface="Comic Sans MS"/>
              </a:rPr>
              <a:t>Advantages of technology:</a:t>
            </a:r>
            <a:endParaRPr lang="en-US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8988"/>
            <a:ext cx="9144000" cy="609901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-</a:t>
            </a:r>
            <a:r>
              <a:rPr lang="en-US" sz="2000" b="1" dirty="0" smtClean="0"/>
              <a:t>you can easily go to the internet through our mobile phones, wherever you are;</a:t>
            </a:r>
          </a:p>
          <a:p>
            <a:pPr marL="0" indent="0">
              <a:buNone/>
            </a:pPr>
            <a:r>
              <a:rPr lang="en-US" b="1" dirty="0" smtClean="0"/>
              <a:t>-</a:t>
            </a:r>
            <a:r>
              <a:rPr lang="en-US" sz="2000" b="1" dirty="0" smtClean="0"/>
              <a:t>The advancement of the technology had enabled the development of medicine, with the discovery of new diagnostic devices, treatments and the improvement of new techniques;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-you can be in touch with our family, friends or other people who are distant from you;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-you can be aware of everything that happens in the world;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-you can be informed about anything, trough a simple click.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57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8989"/>
            <a:ext cx="9144000" cy="6145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-The world of the internet such as social networks and online games has became for some people the only form of communication. If a person doesn</a:t>
            </a:r>
            <a:r>
              <a:rPr lang="en-US" sz="1800" dirty="0" smtClean="0"/>
              <a:t>´t have other</a:t>
            </a:r>
            <a:r>
              <a:rPr lang="en-US" sz="1800" dirty="0" smtClean="0"/>
              <a:t> forms of contact with the society, specially kids, the consequence will be </a:t>
            </a:r>
            <a:r>
              <a:rPr lang="en-US" sz="1800" b="1" dirty="0" smtClean="0"/>
              <a:t>social isolation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- One of the causes of </a:t>
            </a:r>
            <a:r>
              <a:rPr lang="en-US" sz="1800" b="1" dirty="0" smtClean="0"/>
              <a:t>car accidents</a:t>
            </a:r>
            <a:r>
              <a:rPr lang="en-US" sz="1800" b="1" dirty="0" smtClean="0"/>
              <a:t> </a:t>
            </a:r>
            <a:r>
              <a:rPr lang="en-US" sz="1800" dirty="0" smtClean="0"/>
              <a:t>are text messages or talk on the </a:t>
            </a:r>
          </a:p>
          <a:p>
            <a:pPr marL="0" indent="0">
              <a:buNone/>
            </a:pPr>
            <a:r>
              <a:rPr lang="en-US" sz="1800" dirty="0"/>
              <a:t>p</a:t>
            </a:r>
            <a:r>
              <a:rPr lang="en-US" sz="1800" dirty="0" smtClean="0"/>
              <a:t>hone while you´re driving. Hundreds of people in the whole world get hurt</a:t>
            </a:r>
          </a:p>
          <a:p>
            <a:pPr marL="0" indent="0">
              <a:buNone/>
            </a:pPr>
            <a:r>
              <a:rPr lang="en-US" sz="1800" dirty="0" smtClean="0"/>
              <a:t> and other hundreds of people die because of this.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                                                           -	</a:t>
            </a:r>
            <a:r>
              <a:rPr lang="en-US" sz="1800" b="1" dirty="0" smtClean="0"/>
              <a:t>Unemployment</a:t>
            </a:r>
            <a:r>
              <a:rPr lang="en-US" sz="1800" dirty="0" smtClean="0"/>
              <a:t>. Some workers have </a:t>
            </a:r>
          </a:p>
          <a:p>
            <a:pPr marL="0" indent="0">
              <a:buNone/>
            </a:pPr>
            <a:r>
              <a:rPr lang="en-US" sz="1800" dirty="0" smtClean="0"/>
              <a:t>                                                                 been replaced by more efficient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            machines and robots; which leads </a:t>
            </a:r>
          </a:p>
          <a:p>
            <a:pPr marL="0" indent="0">
              <a:buNone/>
            </a:pPr>
            <a:r>
              <a:rPr lang="en-US" sz="1800" dirty="0" smtClean="0"/>
              <a:t>                                                                 to high percentages of unemployment in more developed 				</a:t>
            </a:r>
            <a:r>
              <a:rPr lang="en-US" sz="1800" dirty="0"/>
              <a:t> </a:t>
            </a:r>
            <a:r>
              <a:rPr lang="en-US" sz="1800" dirty="0" smtClean="0"/>
              <a:t>                             countries.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                                                           -</a:t>
            </a:r>
            <a:r>
              <a:rPr lang="en-US" sz="1800" b="1" dirty="0" smtClean="0"/>
              <a:t>Big dependence </a:t>
            </a:r>
            <a:r>
              <a:rPr lang="en-US" sz="1800" dirty="0" smtClean="0"/>
              <a:t>of technology, mobile phones, internet,          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            computers which can develop </a:t>
            </a:r>
            <a:r>
              <a:rPr lang="en-US" sz="1800" b="1" dirty="0" smtClean="0"/>
              <a:t>human health problems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713253" cy="54213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omic Sans MS"/>
                <a:cs typeface="Comic Sans MS"/>
              </a:rPr>
              <a:t>Disadvantages of technology:</a:t>
            </a:r>
            <a:endParaRPr lang="en-US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152" r="39893"/>
          <a:stretch/>
        </p:blipFill>
        <p:spPr>
          <a:xfrm>
            <a:off x="7218661" y="1734830"/>
            <a:ext cx="1726871" cy="2540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16" y="3004973"/>
            <a:ext cx="3146980" cy="385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051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03165" cy="74349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3366FF"/>
                </a:solidFill>
                <a:latin typeface="Comic Sans MS"/>
                <a:cs typeface="Comic Sans MS"/>
              </a:rPr>
              <a:t>Some innovative and revolutionary gadgets:</a:t>
            </a:r>
            <a:endParaRPr lang="en-US" sz="3600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" y="944864"/>
            <a:ext cx="9144000" cy="591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Google glasses</a:t>
            </a:r>
            <a:r>
              <a:rPr lang="en-US" sz="2000" dirty="0" smtClean="0"/>
              <a:t>:  This glasses allows people doing everything with “free hands”, and are voice-controlled. They basically do the same functions that mobile phones, such taking photographs, making videos, send a message, connect to the internet etc.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Apple Black Hole</a:t>
            </a:r>
            <a:r>
              <a:rPr lang="en-US" sz="2000" dirty="0" smtClean="0"/>
              <a:t>: This Apple</a:t>
            </a:r>
            <a:r>
              <a:rPr lang="en-US" sz="2000" dirty="0" smtClean="0"/>
              <a:t>´s </a:t>
            </a:r>
            <a:r>
              <a:rPr lang="en-US" sz="2000" dirty="0" smtClean="0"/>
              <a:t>gadget is arriving in 2020. It</a:t>
            </a:r>
            <a:r>
              <a:rPr lang="en-US" sz="2000" dirty="0" smtClean="0"/>
              <a:t>´s a futuristic phone that use holographic images and is controlled with a magnetic ball.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err="1" smtClean="0"/>
              <a:t>Metamophing</a:t>
            </a:r>
            <a:r>
              <a:rPr lang="en-US" sz="2000" b="1" dirty="0" smtClean="0"/>
              <a:t> computer interface: </a:t>
            </a:r>
            <a:r>
              <a:rPr lang="en-US" sz="2000" dirty="0" smtClean="0"/>
              <a:t>It´s a computer produced for people who have vision problems and it has a braille surface for reading and even pictures in 3D relief.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err="1" smtClean="0"/>
              <a:t>WristPc</a:t>
            </a:r>
            <a:r>
              <a:rPr lang="en-US" sz="2000" b="1" dirty="0" smtClean="0"/>
              <a:t>: </a:t>
            </a:r>
            <a:r>
              <a:rPr lang="en-US" sz="2000" dirty="0" smtClean="0"/>
              <a:t>It´s a gadget that has the same functions of a computer, but is much smaller, weightless and you can take it everywhere just by using it in your own wrist.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4461" r="9800"/>
          <a:stretch/>
        </p:blipFill>
        <p:spPr>
          <a:xfrm>
            <a:off x="666004" y="5585081"/>
            <a:ext cx="1332008" cy="12628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1218" r="8075"/>
          <a:stretch/>
        </p:blipFill>
        <p:spPr>
          <a:xfrm>
            <a:off x="2028989" y="5585081"/>
            <a:ext cx="2540107" cy="127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9096" y="5585081"/>
            <a:ext cx="1721407" cy="12729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5550" y="5585081"/>
            <a:ext cx="2305400" cy="127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4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8988"/>
            <a:ext cx="9144000" cy="6099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To conclude, technology is very important to our society. It</a:t>
            </a:r>
            <a:r>
              <a:rPr lang="en-US" sz="2000" dirty="0" smtClean="0"/>
              <a:t>´s incredible the way how it has revolutionized and facilitated our world. For the future, I predict that almost all the gadgets that we have imagined or that we had seen in </a:t>
            </a:r>
            <a:r>
              <a:rPr lang="en-US" sz="2000" dirty="0" err="1" smtClean="0"/>
              <a:t>sci</a:t>
            </a:r>
            <a:r>
              <a:rPr lang="en-US" sz="2000" dirty="0" smtClean="0"/>
              <a:t>-fiction movies will exist. I´m talking about hoover cars, teleportation, the healing for  most serious diseases,... In the documentary about the future,  it´s referenced that it will exist a sort of chip in our clothes that in case of blackout, will call an ambulance and send the geographic coordinates of your localization while you</a:t>
            </a:r>
            <a:r>
              <a:rPr lang="en-US" sz="2000" dirty="0" smtClean="0"/>
              <a:t>’ </a:t>
            </a:r>
            <a:r>
              <a:rPr lang="en-US" sz="2000" dirty="0" smtClean="0"/>
              <a:t>re </a:t>
            </a:r>
            <a:r>
              <a:rPr lang="en-US" sz="2000" dirty="0"/>
              <a:t>u</a:t>
            </a:r>
            <a:r>
              <a:rPr lang="en-US" sz="2000" dirty="0" smtClean="0"/>
              <a:t>nconscious. Can you believe?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I can´t wait to see how it´s </a:t>
            </a:r>
            <a:r>
              <a:rPr lang="en-US" sz="2000" dirty="0" err="1" smtClean="0"/>
              <a:t>gonna</a:t>
            </a:r>
            <a:r>
              <a:rPr lang="en-US" sz="2000" dirty="0" smtClean="0"/>
              <a:t> be in 2050. </a:t>
            </a:r>
            <a:r>
              <a:rPr lang="en-US" sz="2000" dirty="0"/>
              <a:t>W</a:t>
            </a:r>
            <a:r>
              <a:rPr lang="en-US" sz="2000" dirty="0" smtClean="0"/>
              <a:t>e just have to be aware of the negative effects and enjoy it.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925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3366FF"/>
                </a:solidFill>
                <a:latin typeface="Comic Sans MS"/>
                <a:cs typeface="Comic Sans MS"/>
              </a:rPr>
              <a:t>For the future:</a:t>
            </a:r>
            <a:endParaRPr lang="en-US" sz="28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72" y="5473114"/>
            <a:ext cx="886327" cy="1384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3589" y="5886030"/>
            <a:ext cx="5343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Marta Pereira Madeira, nº 23, 10ºG.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436" y="4108714"/>
            <a:ext cx="3865581" cy="217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60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1319</TotalTime>
  <Words>786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World  Of Technology</vt:lpstr>
      <vt:lpstr>Let´s start with some numbers.</vt:lpstr>
      <vt:lpstr>SMART HOUSES</vt:lpstr>
      <vt:lpstr>Advantages of technology:</vt:lpstr>
      <vt:lpstr>Disadvantages of technology:</vt:lpstr>
      <vt:lpstr>Some innovative and revolutionary gadgets:</vt:lpstr>
      <vt:lpstr>PowerPoint Presentation</vt:lpstr>
    </vt:vector>
  </TitlesOfParts>
  <Company>Universidade do Porto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Of Tec</dc:title>
  <dc:creator>Ruth  Pereira</dc:creator>
  <cp:lastModifiedBy>Ruth  Pereira</cp:lastModifiedBy>
  <cp:revision>11</cp:revision>
  <dcterms:created xsi:type="dcterms:W3CDTF">2014-03-22T18:27:09Z</dcterms:created>
  <dcterms:modified xsi:type="dcterms:W3CDTF">2014-03-23T16:32:49Z</dcterms:modified>
</cp:coreProperties>
</file>